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8059400" cy="10158413"/>
  <p:notesSz cx="7315200" cy="9601200"/>
  <p:defaultTextStyle>
    <a:defPPr>
      <a:defRPr lang="en-US"/>
    </a:defPPr>
    <a:lvl1pPr marL="0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1pPr>
    <a:lvl2pPr marL="784001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2pPr>
    <a:lvl3pPr marL="1568004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3pPr>
    <a:lvl4pPr marL="2352003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4pPr>
    <a:lvl5pPr marL="3136005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5pPr>
    <a:lvl6pPr marL="3920006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6pPr>
    <a:lvl7pPr marL="4704007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7pPr>
    <a:lvl8pPr marL="5488008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8pPr>
    <a:lvl9pPr marL="6272011" algn="l" defTabSz="1568004" rtl="0" eaLnBrk="1" latinLnBrk="0" hangingPunct="1">
      <a:defRPr sz="30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6" userDrawn="1">
          <p15:clr>
            <a:srgbClr val="A4A3A4"/>
          </p15:clr>
        </p15:guide>
        <p15:guide id="2" orient="horz" pos="179" userDrawn="1">
          <p15:clr>
            <a:srgbClr val="A4A3A4"/>
          </p15:clr>
        </p15:guide>
        <p15:guide id="3" orient="horz" pos="12437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478" userDrawn="1">
          <p15:clr>
            <a:srgbClr val="A4A3A4"/>
          </p15:clr>
        </p15:guide>
        <p15:guide id="6" pos="22274" userDrawn="1">
          <p15:clr>
            <a:srgbClr val="A4A3A4"/>
          </p15:clr>
        </p15:guide>
        <p15:guide id="7" orient="horz" pos="1024" userDrawn="1">
          <p15:clr>
            <a:srgbClr val="A4A3A4"/>
          </p15:clr>
        </p15:guide>
        <p15:guide id="8" orient="horz" pos="89" userDrawn="1">
          <p15:clr>
            <a:srgbClr val="A4A3A4"/>
          </p15:clr>
        </p15:guide>
        <p15:guide id="9" orient="horz" pos="6220" userDrawn="1">
          <p15:clr>
            <a:srgbClr val="A4A3A4"/>
          </p15:clr>
        </p15:guide>
        <p15:guide id="10" pos="240" userDrawn="1">
          <p15:clr>
            <a:srgbClr val="A4A3A4"/>
          </p15:clr>
        </p15:guide>
        <p15:guide id="11" pos="111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9DFE"/>
    <a:srgbClr val="0157C6"/>
    <a:srgbClr val="0050C3"/>
    <a:srgbClr val="FEC106"/>
    <a:srgbClr val="023361"/>
    <a:srgbClr val="37B7F1"/>
    <a:srgbClr val="B8E5FA"/>
    <a:srgbClr val="F3F5FA"/>
    <a:srgbClr val="CDD2D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38" autoAdjust="0"/>
    <p:restoredTop sz="94444" autoAdjust="0"/>
  </p:normalViewPr>
  <p:slideViewPr>
    <p:cSldViewPr snapToGrid="0" snapToObjects="1" showGuides="1">
      <p:cViewPr varScale="1">
        <p:scale>
          <a:sx n="45" d="100"/>
          <a:sy n="45" d="100"/>
        </p:scale>
        <p:origin x="966" y="66"/>
      </p:cViewPr>
      <p:guideLst>
        <p:guide orient="horz" pos="2046"/>
        <p:guide orient="horz" pos="179"/>
        <p:guide orient="horz" pos="12437"/>
        <p:guide orient="horz"/>
        <p:guide pos="478"/>
        <p:guide pos="22274"/>
        <p:guide orient="horz" pos="1024"/>
        <p:guide orient="horz" pos="89"/>
        <p:guide orient="horz" pos="6220"/>
        <p:guide pos="240"/>
        <p:guide pos="111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158C5BC-9A70-462C-B28D-9600239EAC64}" type="datetimeFigureOut">
              <a:rPr lang="en-US" smtClean="0"/>
              <a:pPr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6CC2317-6751-4CD4-9995-8782DD78E936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1pPr>
    <a:lvl2pPr marL="784001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2pPr>
    <a:lvl3pPr marL="1568004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3pPr>
    <a:lvl4pPr marL="2352003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4pPr>
    <a:lvl5pPr marL="3136005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5pPr>
    <a:lvl6pPr marL="3920006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6pPr>
    <a:lvl7pPr marL="4704007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7pPr>
    <a:lvl8pPr marL="5488008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8pPr>
    <a:lvl9pPr marL="6272011" algn="l" defTabSz="1568004" rtl="0" eaLnBrk="1" latinLnBrk="0" hangingPunct="1">
      <a:defRPr sz="20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12178146" y="2629144"/>
            <a:ext cx="5483756" cy="518999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24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چکیده:</a:t>
            </a:r>
            <a:endParaRPr lang="en-US" sz="24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12178146" y="5628653"/>
            <a:ext cx="5483756" cy="518999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24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کلمات کلیدی:</a:t>
            </a:r>
            <a:endParaRPr lang="en-US" sz="24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12137904" y="6919937"/>
            <a:ext cx="5483756" cy="518999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24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خلاصه متن مقاله:</a:t>
            </a:r>
            <a:endParaRPr lang="en-US" sz="24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460255" y="5857924"/>
            <a:ext cx="5483756" cy="518999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24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جمع بندی و نتیجه گیری:</a:t>
            </a:r>
            <a:endParaRPr lang="en-US" sz="24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 userDrawn="1"/>
        </p:nvSpPr>
        <p:spPr>
          <a:xfrm>
            <a:off x="460255" y="7908124"/>
            <a:ext cx="5483756" cy="518999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2400" u="none" dirty="0" smtClean="0">
                <a:solidFill>
                  <a:schemeClr val="tx1"/>
                </a:solidFill>
                <a:cs typeface="B Titr" panose="00000700000000000000" pitchFamily="2" charset="-78"/>
              </a:rPr>
              <a:t>منابع :</a:t>
            </a:r>
            <a:endParaRPr lang="en-US" sz="24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" y="1"/>
            <a:ext cx="18057990" cy="101592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txStyles>
    <p:titleStyle>
      <a:lvl1pPr algn="ctr" defTabSz="3557273" rtl="0" eaLnBrk="1" latinLnBrk="0" hangingPunct="1">
        <a:spcBef>
          <a:spcPct val="0"/>
        </a:spcBef>
        <a:buNone/>
        <a:defRPr sz="714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333978" indent="-1333978" algn="l" defTabSz="3557273" rtl="0" eaLnBrk="1" latinLnBrk="0" hangingPunct="1">
        <a:spcBef>
          <a:spcPct val="20000"/>
        </a:spcBef>
        <a:buFont typeface="Arial" pitchFamily="34" charset="0"/>
        <a:buChar char="•"/>
        <a:defRPr sz="12459" kern="1200">
          <a:solidFill>
            <a:schemeClr val="tx1"/>
          </a:solidFill>
          <a:latin typeface="+mn-lt"/>
          <a:ea typeface="+mn-ea"/>
          <a:cs typeface="+mn-cs"/>
        </a:defRPr>
      </a:lvl1pPr>
      <a:lvl2pPr marL="2890283" indent="-1111648" algn="l" defTabSz="3557273" rtl="0" eaLnBrk="1" latinLnBrk="0" hangingPunct="1">
        <a:spcBef>
          <a:spcPct val="20000"/>
        </a:spcBef>
        <a:buFont typeface="Arial" pitchFamily="34" charset="0"/>
        <a:buChar char="–"/>
        <a:defRPr sz="11058" kern="1200">
          <a:solidFill>
            <a:schemeClr val="tx1"/>
          </a:solidFill>
          <a:latin typeface="+mn-lt"/>
          <a:ea typeface="+mn-ea"/>
          <a:cs typeface="+mn-cs"/>
        </a:defRPr>
      </a:lvl2pPr>
      <a:lvl3pPr marL="4446591" indent="-889320" algn="l" defTabSz="3557273" rtl="0" eaLnBrk="1" latinLnBrk="0" hangingPunct="1">
        <a:spcBef>
          <a:spcPct val="20000"/>
        </a:spcBef>
        <a:buFont typeface="Arial" pitchFamily="34" charset="0"/>
        <a:buChar char="•"/>
        <a:defRPr sz="9380" kern="1200">
          <a:solidFill>
            <a:schemeClr val="tx1"/>
          </a:solidFill>
          <a:latin typeface="+mn-lt"/>
          <a:ea typeface="+mn-ea"/>
          <a:cs typeface="+mn-cs"/>
        </a:defRPr>
      </a:lvl3pPr>
      <a:lvl4pPr marL="6225224" indent="-889320" algn="l" defTabSz="3557273" rtl="0" eaLnBrk="1" latinLnBrk="0" hangingPunct="1">
        <a:spcBef>
          <a:spcPct val="20000"/>
        </a:spcBef>
        <a:buFont typeface="Arial" pitchFamily="34" charset="0"/>
        <a:buChar char="–"/>
        <a:defRPr sz="7838" kern="1200">
          <a:solidFill>
            <a:schemeClr val="tx1"/>
          </a:solidFill>
          <a:latin typeface="+mn-lt"/>
          <a:ea typeface="+mn-ea"/>
          <a:cs typeface="+mn-cs"/>
        </a:defRPr>
      </a:lvl4pPr>
      <a:lvl5pPr marL="8003860" indent="-889320" algn="l" defTabSz="3557273" rtl="0" eaLnBrk="1" latinLnBrk="0" hangingPunct="1">
        <a:spcBef>
          <a:spcPct val="20000"/>
        </a:spcBef>
        <a:buFont typeface="Arial" pitchFamily="34" charset="0"/>
        <a:buChar char="»"/>
        <a:defRPr sz="7838" kern="1200">
          <a:solidFill>
            <a:schemeClr val="tx1"/>
          </a:solidFill>
          <a:latin typeface="+mn-lt"/>
          <a:ea typeface="+mn-ea"/>
          <a:cs typeface="+mn-cs"/>
        </a:defRPr>
      </a:lvl5pPr>
      <a:lvl6pPr marL="9782496" indent="-889320" algn="l" defTabSz="3557273" rtl="0" eaLnBrk="1" latinLnBrk="0" hangingPunct="1">
        <a:spcBef>
          <a:spcPct val="20000"/>
        </a:spcBef>
        <a:buFont typeface="Arial" pitchFamily="34" charset="0"/>
        <a:buChar char="•"/>
        <a:defRPr sz="7838" kern="1200">
          <a:solidFill>
            <a:schemeClr val="tx1"/>
          </a:solidFill>
          <a:latin typeface="+mn-lt"/>
          <a:ea typeface="+mn-ea"/>
          <a:cs typeface="+mn-cs"/>
        </a:defRPr>
      </a:lvl6pPr>
      <a:lvl7pPr marL="11561131" indent="-889320" algn="l" defTabSz="3557273" rtl="0" eaLnBrk="1" latinLnBrk="0" hangingPunct="1">
        <a:spcBef>
          <a:spcPct val="20000"/>
        </a:spcBef>
        <a:buFont typeface="Arial" pitchFamily="34" charset="0"/>
        <a:buChar char="•"/>
        <a:defRPr sz="7838" kern="1200">
          <a:solidFill>
            <a:schemeClr val="tx1"/>
          </a:solidFill>
          <a:latin typeface="+mn-lt"/>
          <a:ea typeface="+mn-ea"/>
          <a:cs typeface="+mn-cs"/>
        </a:defRPr>
      </a:lvl7pPr>
      <a:lvl8pPr marL="13339769" indent="-889320" algn="l" defTabSz="3557273" rtl="0" eaLnBrk="1" latinLnBrk="0" hangingPunct="1">
        <a:spcBef>
          <a:spcPct val="20000"/>
        </a:spcBef>
        <a:buFont typeface="Arial" pitchFamily="34" charset="0"/>
        <a:buChar char="•"/>
        <a:defRPr sz="7838" kern="1200">
          <a:solidFill>
            <a:schemeClr val="tx1"/>
          </a:solidFill>
          <a:latin typeface="+mn-lt"/>
          <a:ea typeface="+mn-ea"/>
          <a:cs typeface="+mn-cs"/>
        </a:defRPr>
      </a:lvl8pPr>
      <a:lvl9pPr marL="15118402" indent="-889320" algn="l" defTabSz="3557273" rtl="0" eaLnBrk="1" latinLnBrk="0" hangingPunct="1">
        <a:spcBef>
          <a:spcPct val="20000"/>
        </a:spcBef>
        <a:buFont typeface="Arial" pitchFamily="34" charset="0"/>
        <a:buChar char="•"/>
        <a:defRPr sz="78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1pPr>
      <a:lvl2pPr marL="1778636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2pPr>
      <a:lvl3pPr marL="3557273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3pPr>
      <a:lvl4pPr marL="5335907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4pPr>
      <a:lvl5pPr marL="7114542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5pPr>
      <a:lvl6pPr marL="8893178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6pPr>
      <a:lvl7pPr marL="10671815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7pPr>
      <a:lvl8pPr marL="12450449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8pPr>
      <a:lvl9pPr marL="14229086" algn="l" defTabSz="3557273" rtl="0" eaLnBrk="1" latinLnBrk="0" hangingPunct="1">
        <a:defRPr sz="69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/>
        </p:nvSpPr>
        <p:spPr>
          <a:xfrm>
            <a:off x="9399755" y="-5244554"/>
            <a:ext cx="11478126" cy="703665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3600" u="none" dirty="0">
                <a:solidFill>
                  <a:schemeClr val="tx1"/>
                </a:solidFill>
                <a:cs typeface="B Titr" panose="00000700000000000000" pitchFamily="2" charset="-78"/>
              </a:rPr>
              <a:t>چکیده</a:t>
            </a:r>
            <a:endParaRPr lang="en-US" sz="36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60F3471-5099-4D0D-80AE-FB819F32DB22}"/>
              </a:ext>
            </a:extLst>
          </p:cNvPr>
          <p:cNvSpPr txBox="1">
            <a:spLocks/>
          </p:cNvSpPr>
          <p:nvPr/>
        </p:nvSpPr>
        <p:spPr>
          <a:xfrm>
            <a:off x="9399755" y="-4597679"/>
            <a:ext cx="11478126" cy="681947"/>
          </a:xfrm>
          <a:prstGeom prst="rect">
            <a:avLst/>
          </a:prstGeom>
        </p:spPr>
        <p:txBody>
          <a:bodyPr wrap="square" lIns="185276" tIns="185276" rIns="185276" bIns="185276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60316" indent="-330890">
              <a:defRPr sz="1500">
                <a:latin typeface="Trebuchet MS" pitchFamily="34" charset="0"/>
              </a:defRPr>
            </a:lvl2pPr>
            <a:lvl3pPr marL="1191206" indent="-330890">
              <a:defRPr sz="1500">
                <a:latin typeface="Trebuchet MS" pitchFamily="34" charset="0"/>
              </a:defRPr>
            </a:lvl3pPr>
            <a:lvl4pPr marL="1555185" indent="-363980">
              <a:defRPr sz="1500">
                <a:latin typeface="Trebuchet MS" pitchFamily="34" charset="0"/>
              </a:defRPr>
            </a:lvl4pPr>
            <a:lvl5pPr marL="1819898" indent="-264712">
              <a:defRPr sz="1500">
                <a:latin typeface="Trebuchet MS" pitchFamily="34" charset="0"/>
              </a:defRPr>
            </a:lvl5pPr>
          </a:lstStyle>
          <a:p>
            <a:pPr algn="r" rtl="1">
              <a:spcBef>
                <a:spcPct val="20000"/>
              </a:spcBef>
              <a:defRPr/>
            </a:pPr>
            <a:r>
              <a:rPr lang="fa-IR" sz="2000" dirty="0">
                <a:cs typeface="B Nazanin" panose="00000400000000000000" pitchFamily="2" charset="-78"/>
              </a:rPr>
              <a:t>متن مورد نظر را در این کادر تایپ یا کپی نمایید</a:t>
            </a:r>
            <a:r>
              <a:rPr lang="fa-IR" sz="2000" dirty="0">
                <a:cs typeface="B Nazanin" panose="00000400000000000000" pitchFamily="2" charset="-78"/>
              </a:rPr>
              <a:t>.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569AFF3B-4938-43A7-939B-7AE649FCD0AF}"/>
              </a:ext>
            </a:extLst>
          </p:cNvPr>
          <p:cNvSpPr txBox="1">
            <a:spLocks/>
          </p:cNvSpPr>
          <p:nvPr/>
        </p:nvSpPr>
        <p:spPr>
          <a:xfrm>
            <a:off x="-2796588" y="14921479"/>
            <a:ext cx="11478126" cy="703665"/>
          </a:xfrm>
          <a:prstGeom prst="rect">
            <a:avLst/>
          </a:prstGeom>
          <a:noFill/>
        </p:spPr>
        <p:txBody>
          <a:bodyPr wrap="square" lIns="74110" tIns="74110" rIns="74110" bIns="74110" anchor="ctr" anchorCtr="0">
            <a:spAutoFit/>
          </a:bodyPr>
          <a:lstStyle>
            <a:lvl1pPr marL="0" indent="0" algn="ctr">
              <a:buNone/>
              <a:defRPr sz="2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 defTabSz="3557273" rtl="1">
              <a:spcBef>
                <a:spcPct val="20000"/>
              </a:spcBef>
              <a:defRPr/>
            </a:pPr>
            <a:r>
              <a:rPr lang="fa-IR" sz="3600" u="none" dirty="0">
                <a:solidFill>
                  <a:schemeClr val="tx1"/>
                </a:solidFill>
                <a:cs typeface="B Titr" panose="00000700000000000000" pitchFamily="2" charset="-78"/>
              </a:rPr>
              <a:t>جمع بندی و نتیجه گیری</a:t>
            </a:r>
            <a:endParaRPr lang="en-US" sz="3600" u="none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E60F3471-5099-4D0D-80AE-FB819F32DB22}"/>
              </a:ext>
            </a:extLst>
          </p:cNvPr>
          <p:cNvSpPr txBox="1">
            <a:spLocks/>
          </p:cNvSpPr>
          <p:nvPr/>
        </p:nvSpPr>
        <p:spPr>
          <a:xfrm>
            <a:off x="-2796588" y="15671529"/>
            <a:ext cx="11478126" cy="681947"/>
          </a:xfrm>
          <a:prstGeom prst="rect">
            <a:avLst/>
          </a:prstGeom>
        </p:spPr>
        <p:txBody>
          <a:bodyPr wrap="square" lIns="185276" tIns="185276" rIns="185276" bIns="185276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60316" indent="-330890">
              <a:defRPr sz="1500">
                <a:latin typeface="Trebuchet MS" pitchFamily="34" charset="0"/>
              </a:defRPr>
            </a:lvl2pPr>
            <a:lvl3pPr marL="1191206" indent="-330890">
              <a:defRPr sz="1500">
                <a:latin typeface="Trebuchet MS" pitchFamily="34" charset="0"/>
              </a:defRPr>
            </a:lvl3pPr>
            <a:lvl4pPr marL="1555185" indent="-363980">
              <a:defRPr sz="1500">
                <a:latin typeface="Trebuchet MS" pitchFamily="34" charset="0"/>
              </a:defRPr>
            </a:lvl4pPr>
            <a:lvl5pPr marL="1819898" indent="-264712">
              <a:defRPr sz="1500">
                <a:latin typeface="Trebuchet MS" pitchFamily="34" charset="0"/>
              </a:defRPr>
            </a:lvl5pPr>
          </a:lstStyle>
          <a:p>
            <a:pPr algn="r" rtl="1">
              <a:spcBef>
                <a:spcPct val="20000"/>
              </a:spcBef>
              <a:defRPr/>
            </a:pPr>
            <a:r>
              <a:rPr lang="fa-IR" sz="2000" dirty="0">
                <a:cs typeface="B Nazanin" panose="00000400000000000000" pitchFamily="2" charset="-78"/>
              </a:rPr>
              <a:t>نتیجه گیریمقاله </a:t>
            </a:r>
            <a:r>
              <a:rPr lang="fa-IR" sz="2000" dirty="0">
                <a:cs typeface="B Nazanin" panose="00000400000000000000" pitchFamily="2" charset="-78"/>
              </a:rPr>
              <a:t>را در این کادر تایپ یا کپی نمایید</a:t>
            </a:r>
            <a:r>
              <a:rPr lang="fa-IR" sz="2000" dirty="0">
                <a:cs typeface="B Nazanin" panose="00000400000000000000" pitchFamily="2" charset="-78"/>
              </a:rPr>
              <a:t>.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E60F3471-5099-4D0D-80AE-FB819F32DB22}"/>
              </a:ext>
            </a:extLst>
          </p:cNvPr>
          <p:cNvSpPr txBox="1">
            <a:spLocks/>
          </p:cNvSpPr>
          <p:nvPr/>
        </p:nvSpPr>
        <p:spPr>
          <a:xfrm>
            <a:off x="-2796588" y="-5343460"/>
            <a:ext cx="11478126" cy="681947"/>
          </a:xfrm>
          <a:prstGeom prst="rect">
            <a:avLst/>
          </a:prstGeom>
        </p:spPr>
        <p:txBody>
          <a:bodyPr wrap="square" lIns="185276" tIns="185276" rIns="185276" bIns="185276">
            <a:spAutoFit/>
          </a:bodyPr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60316" indent="-330890">
              <a:defRPr sz="1500">
                <a:latin typeface="Trebuchet MS" pitchFamily="34" charset="0"/>
              </a:defRPr>
            </a:lvl2pPr>
            <a:lvl3pPr marL="1191206" indent="-330890">
              <a:defRPr sz="1500">
                <a:latin typeface="Trebuchet MS" pitchFamily="34" charset="0"/>
              </a:defRPr>
            </a:lvl3pPr>
            <a:lvl4pPr marL="1555185" indent="-363980">
              <a:defRPr sz="1500">
                <a:latin typeface="Trebuchet MS" pitchFamily="34" charset="0"/>
              </a:defRPr>
            </a:lvl4pPr>
            <a:lvl5pPr marL="1819898" indent="-264712">
              <a:defRPr sz="1500">
                <a:latin typeface="Trebuchet MS" pitchFamily="34" charset="0"/>
              </a:defRPr>
            </a:lvl5pPr>
          </a:lstStyle>
          <a:p>
            <a:pPr algn="r" rtl="1">
              <a:spcBef>
                <a:spcPct val="20000"/>
              </a:spcBef>
              <a:defRPr/>
            </a:pPr>
            <a:r>
              <a:rPr lang="fa-IR" sz="2000" dirty="0">
                <a:cs typeface="B Nazanin" panose="00000400000000000000" pitchFamily="2" charset="-78"/>
              </a:rPr>
              <a:t>ادامه خلاصه متن مقاله </a:t>
            </a:r>
            <a:r>
              <a:rPr lang="fa-IR" sz="2000" dirty="0">
                <a:cs typeface="B Nazanin" panose="00000400000000000000" pitchFamily="2" charset="-78"/>
              </a:rPr>
              <a:t>را در این کادر تایپ یا کپی نمایید</a:t>
            </a:r>
            <a:r>
              <a:rPr lang="fa-IR" sz="2000" dirty="0">
                <a:cs typeface="B Nazanin" panose="00000400000000000000" pitchFamily="2" charset="-78"/>
              </a:rPr>
              <a:t>.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26" name="Text Placeholder 76"/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49337" y="1392381"/>
            <a:ext cx="18010062" cy="436420"/>
          </a:xfrm>
          <a:prstGeom prst="rect">
            <a:avLst/>
          </a:prstGeom>
        </p:spPr>
        <p:txBody>
          <a:bodyPr lIns="45730" tIns="22866" rIns="45730" bIns="22866" anchor="t" anchorCtr="1">
            <a:noAutofit/>
          </a:bodyPr>
          <a:lstStyle>
            <a:lvl1pPr marL="0" indent="0" algn="ctr">
              <a:buFontTx/>
              <a:buNone/>
              <a:defRPr sz="28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5039"/>
            </a:lvl2pPr>
            <a:lvl3pPr>
              <a:buFontTx/>
              <a:buNone/>
              <a:defRPr sz="5039"/>
            </a:lvl3pPr>
            <a:lvl4pPr>
              <a:buFontTx/>
              <a:buNone/>
              <a:defRPr sz="5039"/>
            </a:lvl4pPr>
            <a:lvl5pPr>
              <a:buFontTx/>
              <a:buNone/>
              <a:defRPr sz="5039"/>
            </a:lvl5pPr>
          </a:lstStyle>
          <a:p>
            <a:pPr lvl="0"/>
            <a:r>
              <a:rPr lang="fa-IR" dirty="0" smtClean="0"/>
              <a:t>عنوان مقاله</a:t>
            </a:r>
            <a:endParaRPr lang="en-US" dirty="0"/>
          </a:p>
        </p:txBody>
      </p:sp>
      <p:sp>
        <p:nvSpPr>
          <p:cNvPr id="27" name="Text Placeholder 76"/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35481" y="1960418"/>
            <a:ext cx="18010062" cy="436420"/>
          </a:xfrm>
          <a:prstGeom prst="rect">
            <a:avLst/>
          </a:prstGeom>
        </p:spPr>
        <p:txBody>
          <a:bodyPr lIns="45730" tIns="22866" rIns="45730" bIns="22866" anchor="t" anchorCtr="1">
            <a:noAutofit/>
          </a:bodyPr>
          <a:lstStyle>
            <a:lvl1pPr marL="0" indent="0" algn="ctr">
              <a:buFontTx/>
              <a:buNone/>
              <a:defRPr sz="2800" b="1" baseline="0">
                <a:solidFill>
                  <a:srgbClr val="023361"/>
                </a:solidFill>
                <a:latin typeface="+mj-lt"/>
                <a:cs typeface="B Titr" panose="00000700000000000000" pitchFamily="2" charset="-78"/>
              </a:defRPr>
            </a:lvl1pPr>
            <a:lvl2pPr>
              <a:buFontTx/>
              <a:buNone/>
              <a:defRPr sz="5039"/>
            </a:lvl2pPr>
            <a:lvl3pPr>
              <a:buFontTx/>
              <a:buNone/>
              <a:defRPr sz="5039"/>
            </a:lvl3pPr>
            <a:lvl4pPr>
              <a:buFontTx/>
              <a:buNone/>
              <a:defRPr sz="5039"/>
            </a:lvl4pPr>
            <a:lvl5pPr>
              <a:buFontTx/>
              <a:buNone/>
              <a:defRPr sz="5039"/>
            </a:lvl5pPr>
          </a:lstStyle>
          <a:p>
            <a:pPr lvl="0"/>
            <a:r>
              <a:rPr lang="fa-IR" dirty="0" smtClean="0"/>
              <a:t>نویسندگان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2067314" y="3063468"/>
            <a:ext cx="5652652" cy="2623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متن چکیده را در این قسمت وارد نمایید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101884" y="6023142"/>
            <a:ext cx="5652652" cy="9437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کلمات کلیدی را در این قسمت وارد نمایید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2074179" y="7351679"/>
            <a:ext cx="5652652" cy="23534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خلاصه متن مقاله را در این قسمت وارد نمایید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203548" y="2642288"/>
            <a:ext cx="5652652" cy="7062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ادامه خلاصه متن مقاله را در این قسمت وارد نمایید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8707" y="2621666"/>
            <a:ext cx="5652652" cy="3380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ادامه خلاصه متن مقاله را در این قسمت وارد نمایید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2186" y="6305727"/>
            <a:ext cx="5652652" cy="17714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خلاصه متن مقاله را در این قسمت وارد نمایید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26985" y="8340491"/>
            <a:ext cx="5652652" cy="1364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fa-IR" sz="2000" dirty="0">
                <a:solidFill>
                  <a:schemeClr val="tx1"/>
                </a:solidFill>
                <a:cs typeface="B Nazanin" panose="00000400000000000000" pitchFamily="2" charset="-78"/>
              </a:rPr>
              <a:t>حداقل 3 منبع را در این قسمت وارد کنید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785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100CMx14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0</TotalTime>
  <Words>108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Times New Roman</vt:lpstr>
      <vt:lpstr>Trebuchet MS</vt:lpstr>
      <vt:lpstr>PosterPresentations.com-100CMx140CM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2016-08-27T06:13:15Z</dcterms:created>
  <dcterms:modified xsi:type="dcterms:W3CDTF">2020-12-14T00:02:07Z</dcterms:modified>
</cp:coreProperties>
</file>