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58" r:id="rId2"/>
    <p:sldId id="260" r:id="rId3"/>
    <p:sldId id="259" r:id="rId4"/>
    <p:sldId id="261" r:id="rId5"/>
  </p:sldIdLst>
  <p:sldSz cx="9144000" cy="6858000" type="screen4x3"/>
  <p:notesSz cx="7315200" cy="9601200"/>
  <p:defaultTextStyle>
    <a:defPPr>
      <a:defRPr lang="en-US"/>
    </a:defPPr>
    <a:lvl1pPr marL="0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1pPr>
    <a:lvl2pPr marL="342844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2pPr>
    <a:lvl3pPr marL="685688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3pPr>
    <a:lvl4pPr marL="1028532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4pPr>
    <a:lvl5pPr marL="1371376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5pPr>
    <a:lvl6pPr marL="1714220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6pPr>
    <a:lvl7pPr marL="2057064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7pPr>
    <a:lvl8pPr marL="2399908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8pPr>
    <a:lvl9pPr marL="2742752" algn="l" defTabSz="685688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" userDrawn="1">
          <p15:clr>
            <a:srgbClr val="A4A3A4"/>
          </p15:clr>
        </p15:guide>
        <p15:guide id="2" orient="horz" pos="120" userDrawn="1">
          <p15:clr>
            <a:srgbClr val="A4A3A4"/>
          </p15:clr>
        </p15:guide>
        <p15:guide id="3" orient="horz" pos="8396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242" userDrawn="1">
          <p15:clr>
            <a:srgbClr val="A4A3A4"/>
          </p15:clr>
        </p15:guide>
        <p15:guide id="6" pos="11278" userDrawn="1">
          <p15:clr>
            <a:srgbClr val="A4A3A4"/>
          </p15:clr>
        </p15:guide>
        <p15:guide id="7" orient="horz" pos="692" userDrawn="1">
          <p15:clr>
            <a:srgbClr val="A4A3A4"/>
          </p15:clr>
        </p15:guide>
        <p15:guide id="8" orient="horz" pos="60" userDrawn="1">
          <p15:clr>
            <a:srgbClr val="A4A3A4"/>
          </p15:clr>
        </p15:guide>
        <p15:guide id="9" orient="horz" pos="4200" userDrawn="1">
          <p15:clr>
            <a:srgbClr val="A4A3A4"/>
          </p15:clr>
        </p15:guide>
        <p15:guide id="10" pos="122" userDrawn="1">
          <p15:clr>
            <a:srgbClr val="A4A3A4"/>
          </p15:clr>
        </p15:guide>
        <p15:guide id="11" pos="56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DFE"/>
    <a:srgbClr val="0157C6"/>
    <a:srgbClr val="0050C3"/>
    <a:srgbClr val="FEC106"/>
    <a:srgbClr val="023361"/>
    <a:srgbClr val="37B7F1"/>
    <a:srgbClr val="B8E5FA"/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38" autoAdjust="0"/>
    <p:restoredTop sz="94444" autoAdjust="0"/>
  </p:normalViewPr>
  <p:slideViewPr>
    <p:cSldViewPr snapToGrid="0" snapToObjects="1" showGuides="1">
      <p:cViewPr>
        <p:scale>
          <a:sx n="110" d="100"/>
          <a:sy n="110" d="100"/>
        </p:scale>
        <p:origin x="366" y="-1350"/>
      </p:cViewPr>
      <p:guideLst>
        <p:guide orient="horz" pos="1382"/>
        <p:guide orient="horz" pos="120"/>
        <p:guide orient="horz" pos="8396"/>
        <p:guide orient="horz"/>
        <p:guide pos="242"/>
        <p:guide pos="11278"/>
        <p:guide orient="horz" pos="692"/>
        <p:guide orient="horz" pos="60"/>
        <p:guide orient="horz" pos="4200"/>
        <p:guide pos="122"/>
        <p:guide pos="5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4" d="100"/>
          <a:sy n="54" d="100"/>
        </p:scale>
        <p:origin x="2826" y="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58C5BC-9A70-462C-B28D-9600239EAC64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6CC2317-6751-4CD4-9995-8782DD78E936}" type="datetimeFigureOut">
              <a:rPr lang="en-US" smtClean="0"/>
              <a:pPr/>
              <a:t>12/6/2021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1pPr>
    <a:lvl2pPr marL="342844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2pPr>
    <a:lvl3pPr marL="685688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3pPr>
    <a:lvl4pPr marL="1028532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4pPr>
    <a:lvl5pPr marL="1371376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5pPr>
    <a:lvl6pPr marL="1714220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6pPr>
    <a:lvl7pPr marL="2057064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7pPr>
    <a:lvl8pPr marL="2399908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8pPr>
    <a:lvl9pPr marL="2742752" algn="l" defTabSz="685688" rtl="0" eaLnBrk="1" latinLnBrk="0" hangingPunct="1">
      <a:defRPr sz="9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4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295" y="1419588"/>
            <a:ext cx="3780189" cy="44848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01267" y="2250755"/>
            <a:ext cx="8741468" cy="1026987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/>
              <a:t>عنوان </a:t>
            </a:r>
            <a:r>
              <a:rPr lang="fa-IR" dirty="0" smtClean="0"/>
              <a:t>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4" name="Text Placeholder 76"/>
          <p:cNvSpPr>
            <a:spLocks noGrp="1"/>
          </p:cNvSpPr>
          <p:nvPr>
            <p:ph type="body" sz="quarter" idx="154" hasCustomPrompt="1"/>
          </p:nvPr>
        </p:nvSpPr>
        <p:spPr>
          <a:xfrm>
            <a:off x="201267" y="3864595"/>
            <a:ext cx="8741468" cy="1308758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نویسنده یا نویسندگان 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002506" y="3318686"/>
            <a:ext cx="3193577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نویسنده</a:t>
            </a:r>
            <a:r>
              <a:rPr lang="fa-IR" sz="2400" b="0" cap="none" spc="0" baseline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 / نویسندگان</a:t>
            </a:r>
            <a:endParaRPr lang="fa-IR" sz="2400" b="0" cap="none" spc="0" dirty="0" smtClean="0">
              <a:ln w="0"/>
              <a:solidFill>
                <a:schemeClr val="tx1"/>
              </a:solidFill>
              <a:effectLst/>
              <a:cs typeface="B Titr" panose="00000700000000000000" pitchFamily="2" charset="-7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002506" y="5173353"/>
            <a:ext cx="3193577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ارائه دهنده</a:t>
            </a:r>
          </a:p>
        </p:txBody>
      </p:sp>
      <p:sp>
        <p:nvSpPr>
          <p:cNvPr id="8" name="Text Placeholder 76"/>
          <p:cNvSpPr>
            <a:spLocks noGrp="1"/>
          </p:cNvSpPr>
          <p:nvPr>
            <p:ph type="body" sz="quarter" idx="155" hasCustomPrompt="1"/>
          </p:nvPr>
        </p:nvSpPr>
        <p:spPr>
          <a:xfrm>
            <a:off x="201267" y="5735753"/>
            <a:ext cx="8741468" cy="746357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ارائه دهنده 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698543" y="1678112"/>
            <a:ext cx="1842448" cy="477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0" cap="none" spc="0" dirty="0" smtClean="0">
                <a:ln w="0"/>
                <a:solidFill>
                  <a:schemeClr val="tx1"/>
                </a:solidFill>
                <a:effectLst/>
                <a:cs typeface="B Titr" panose="00000700000000000000" pitchFamily="2" charset="-78"/>
              </a:rPr>
              <a:t>عنوان مقاله</a:t>
            </a:r>
          </a:p>
        </p:txBody>
      </p:sp>
    </p:spTree>
    <p:extLst>
      <p:ext uri="{BB962C8B-B14F-4D97-AF65-F5344CB8AC3E}">
        <p14:creationId xmlns:p14="http://schemas.microsoft.com/office/powerpoint/2010/main" val="814842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4 columns">
    <p:bg>
      <p:bgPr>
        <a:gradFill>
          <a:gsLst>
            <a:gs pos="0">
              <a:srgbClr val="37B7F1"/>
            </a:gs>
            <a:gs pos="50000">
              <a:schemeClr val="accent5">
                <a:lumMod val="60000"/>
                <a:lumOff val="40000"/>
              </a:schemeClr>
            </a:gs>
            <a:gs pos="77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01267" y="1611008"/>
            <a:ext cx="8741468" cy="313326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/>
              <a:t>عنوان </a:t>
            </a:r>
            <a:r>
              <a:rPr lang="fa-IR" dirty="0" smtClean="0"/>
              <a:t>مقاله را </a:t>
            </a:r>
            <a:r>
              <a:rPr lang="fa-IR" dirty="0"/>
              <a:t>وارد نمایید</a:t>
            </a:r>
            <a:endParaRPr lang="en-US" dirty="0"/>
          </a:p>
        </p:txBody>
      </p:sp>
      <p:sp>
        <p:nvSpPr>
          <p:cNvPr id="3" name="Text Placeholder 76"/>
          <p:cNvSpPr>
            <a:spLocks noGrp="1"/>
          </p:cNvSpPr>
          <p:nvPr>
            <p:ph type="body" sz="quarter" idx="154" hasCustomPrompt="1"/>
          </p:nvPr>
        </p:nvSpPr>
        <p:spPr>
          <a:xfrm>
            <a:off x="201267" y="2076734"/>
            <a:ext cx="8741468" cy="4446896"/>
          </a:xfrm>
          <a:prstGeom prst="rect">
            <a:avLst/>
          </a:prstGeom>
        </p:spPr>
        <p:txBody>
          <a:bodyPr lIns="45729" tIns="22865" rIns="45729" bIns="22865" anchor="t" anchorCtr="1">
            <a:noAutofit/>
          </a:bodyPr>
          <a:lstStyle>
            <a:lvl1pPr marL="0" indent="0" algn="ctr">
              <a:buFontTx/>
              <a:buNone/>
              <a:defRPr sz="16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1828"/>
            </a:lvl2pPr>
            <a:lvl3pPr>
              <a:buFontTx/>
              <a:buNone/>
              <a:defRPr sz="1828"/>
            </a:lvl3pPr>
            <a:lvl4pPr>
              <a:buFontTx/>
              <a:buNone/>
              <a:defRPr sz="1828"/>
            </a:lvl4pPr>
            <a:lvl5pPr>
              <a:buFontTx/>
              <a:buNone/>
              <a:defRPr sz="1828"/>
            </a:lvl5pPr>
          </a:lstStyle>
          <a:p>
            <a:pPr lvl="0"/>
            <a:r>
              <a:rPr lang="fa-IR" dirty="0" smtClean="0"/>
              <a:t>متن مقاله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2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50C3"/>
            </a:gs>
            <a:gs pos="50000">
              <a:srgbClr val="549DFE"/>
            </a:gs>
            <a:gs pos="8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98" y="-13488"/>
            <a:ext cx="9153097" cy="68576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1290639" rtl="0" eaLnBrk="1" latinLnBrk="0" hangingPunct="1">
        <a:spcBef>
          <a:spcPct val="0"/>
        </a:spcBef>
        <a:buNone/>
        <a:defRPr sz="259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483990" indent="-483990" algn="l" defTabSz="1290639" rtl="0" eaLnBrk="1" latinLnBrk="0" hangingPunct="1">
        <a:spcBef>
          <a:spcPct val="20000"/>
        </a:spcBef>
        <a:buFont typeface="Arial" pitchFamily="34" charset="0"/>
        <a:buChar char="•"/>
        <a:defRPr sz="4520" kern="1200">
          <a:solidFill>
            <a:schemeClr val="tx1"/>
          </a:solidFill>
          <a:latin typeface="+mn-lt"/>
          <a:ea typeface="+mn-ea"/>
          <a:cs typeface="+mn-cs"/>
        </a:defRPr>
      </a:lvl1pPr>
      <a:lvl2pPr marL="1048644" indent="-403325" algn="l" defTabSz="1290639" rtl="0" eaLnBrk="1" latinLnBrk="0" hangingPunct="1">
        <a:spcBef>
          <a:spcPct val="20000"/>
        </a:spcBef>
        <a:buFont typeface="Arial" pitchFamily="34" charset="0"/>
        <a:buChar char="–"/>
        <a:defRPr sz="4012" kern="1200">
          <a:solidFill>
            <a:schemeClr val="tx1"/>
          </a:solidFill>
          <a:latin typeface="+mn-lt"/>
          <a:ea typeface="+mn-ea"/>
          <a:cs typeface="+mn-cs"/>
        </a:defRPr>
      </a:lvl2pPr>
      <a:lvl3pPr marL="1613299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3403" kern="1200">
          <a:solidFill>
            <a:schemeClr val="tx1"/>
          </a:solidFill>
          <a:latin typeface="+mn-lt"/>
          <a:ea typeface="+mn-ea"/>
          <a:cs typeface="+mn-cs"/>
        </a:defRPr>
      </a:lvl3pPr>
      <a:lvl4pPr marL="2258619" indent="-322660" algn="l" defTabSz="1290639" rtl="0" eaLnBrk="1" latinLnBrk="0" hangingPunct="1">
        <a:spcBef>
          <a:spcPct val="20000"/>
        </a:spcBef>
        <a:buFont typeface="Arial" pitchFamily="34" charset="0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03938" indent="-322660" algn="l" defTabSz="1290639" rtl="0" eaLnBrk="1" latinLnBrk="0" hangingPunct="1">
        <a:spcBef>
          <a:spcPct val="20000"/>
        </a:spcBef>
        <a:buFont typeface="Arial" pitchFamily="34" charset="0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49258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19457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3989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485217" indent="-322660" algn="l" defTabSz="1290639" rtl="0" eaLnBrk="1" latinLnBrk="0" hangingPunct="1">
        <a:spcBef>
          <a:spcPct val="20000"/>
        </a:spcBef>
        <a:buFont typeface="Arial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645320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2pPr>
      <a:lvl3pPr marL="129063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3pPr>
      <a:lvl4pPr marL="193595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4pPr>
      <a:lvl5pPr marL="2581279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5pPr>
      <a:lvl6pPr marL="322659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6pPr>
      <a:lvl7pPr marL="387191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7pPr>
      <a:lvl8pPr marL="451723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8pPr>
      <a:lvl9pPr marL="5162558" algn="l" defTabSz="1290639" rtl="0" eaLnBrk="1" latinLnBrk="0" hangingPunct="1">
        <a:defRPr sz="2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5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0</TotalTime>
  <Words>1</Words>
  <Application>Microsoft Office PowerPoint</Application>
  <PresentationFormat>On-screen Show (4:3)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 Titr</vt:lpstr>
      <vt:lpstr>Calibri</vt:lpstr>
      <vt:lpstr>Trebuchet MS</vt:lpstr>
      <vt:lpstr>PosterPresentations.com-100CMx140CM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2016-08-27T06:13:15Z</dcterms:created>
  <dcterms:modified xsi:type="dcterms:W3CDTF">2021-12-06T13:11:02Z</dcterms:modified>
</cp:coreProperties>
</file>