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8059400" cy="10158413"/>
  <p:notesSz cx="7315200" cy="9601200"/>
  <p:defaultTextStyle>
    <a:defPPr>
      <a:defRPr lang="en-US"/>
    </a:defPPr>
    <a:lvl1pPr marL="0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 userDrawn="1">
          <p15:clr>
            <a:srgbClr val="A4A3A4"/>
          </p15:clr>
        </p15:guide>
        <p15:guide id="2" orient="horz" pos="179" userDrawn="1">
          <p15:clr>
            <a:srgbClr val="A4A3A4"/>
          </p15:clr>
        </p15:guide>
        <p15:guide id="3" orient="horz" pos="1243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78" userDrawn="1">
          <p15:clr>
            <a:srgbClr val="A4A3A4"/>
          </p15:clr>
        </p15:guide>
        <p15:guide id="6" pos="22274" userDrawn="1">
          <p15:clr>
            <a:srgbClr val="A4A3A4"/>
          </p15:clr>
        </p15:guide>
        <p15:guide id="7" orient="horz" pos="1024" userDrawn="1">
          <p15:clr>
            <a:srgbClr val="A4A3A4"/>
          </p15:clr>
        </p15:guide>
        <p15:guide id="8" orient="horz" pos="89" userDrawn="1">
          <p15:clr>
            <a:srgbClr val="A4A3A4"/>
          </p15:clr>
        </p15:guide>
        <p15:guide id="9" orient="horz" pos="6220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11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38" autoAdjust="0"/>
    <p:restoredTop sz="94444" autoAdjust="0"/>
  </p:normalViewPr>
  <p:slideViewPr>
    <p:cSldViewPr snapToGrid="0" snapToObjects="1" showGuides="1">
      <p:cViewPr varScale="1">
        <p:scale>
          <a:sx n="51" d="100"/>
          <a:sy n="51" d="100"/>
        </p:scale>
        <p:origin x="672" y="90"/>
      </p:cViewPr>
      <p:guideLst>
        <p:guide orient="horz" pos="2046"/>
        <p:guide orient="horz" pos="179"/>
        <p:guide orient="horz" pos="12437"/>
        <p:guide orient="horz"/>
        <p:guide pos="478"/>
        <p:guide pos="22274"/>
        <p:guide orient="horz" pos="1024"/>
        <p:guide orient="horz" pos="89"/>
        <p:guide orient="horz" pos="6220"/>
        <p:guide pos="240"/>
        <p:guide pos="111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78146" y="262914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چکیده: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78146" y="5628653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کلمات کلیدی: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37904" y="6919937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خلاصه متن مقاله: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460255" y="585792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گیری: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460255" y="790812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منابع 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" y="1"/>
            <a:ext cx="18057990" cy="10159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3557273" rtl="0" eaLnBrk="1" latinLnBrk="0" hangingPunct="1">
        <a:spcBef>
          <a:spcPct val="0"/>
        </a:spcBef>
        <a:buNone/>
        <a:defRPr sz="714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33978" indent="-1333978" algn="l" defTabSz="3557273" rtl="0" eaLnBrk="1" latinLnBrk="0" hangingPunct="1">
        <a:spcBef>
          <a:spcPct val="20000"/>
        </a:spcBef>
        <a:buFont typeface="Arial" pitchFamily="34" charset="0"/>
        <a:buChar char="•"/>
        <a:defRPr sz="12459" kern="1200">
          <a:solidFill>
            <a:schemeClr val="tx1"/>
          </a:solidFill>
          <a:latin typeface="+mn-lt"/>
          <a:ea typeface="+mn-ea"/>
          <a:cs typeface="+mn-cs"/>
        </a:defRPr>
      </a:lvl1pPr>
      <a:lvl2pPr marL="2890283" indent="-1111648" algn="l" defTabSz="3557273" rtl="0" eaLnBrk="1" latinLnBrk="0" hangingPunct="1">
        <a:spcBef>
          <a:spcPct val="20000"/>
        </a:spcBef>
        <a:buFont typeface="Arial" pitchFamily="34" charset="0"/>
        <a:buChar char="–"/>
        <a:defRPr sz="11058" kern="1200">
          <a:solidFill>
            <a:schemeClr val="tx1"/>
          </a:solidFill>
          <a:latin typeface="+mn-lt"/>
          <a:ea typeface="+mn-ea"/>
          <a:cs typeface="+mn-cs"/>
        </a:defRPr>
      </a:lvl2pPr>
      <a:lvl3pPr marL="4446591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9380" kern="1200">
          <a:solidFill>
            <a:schemeClr val="tx1"/>
          </a:solidFill>
          <a:latin typeface="+mn-lt"/>
          <a:ea typeface="+mn-ea"/>
          <a:cs typeface="+mn-cs"/>
        </a:defRPr>
      </a:lvl3pPr>
      <a:lvl4pPr marL="6225224" indent="-889320" algn="l" defTabSz="3557273" rtl="0" eaLnBrk="1" latinLnBrk="0" hangingPunct="1">
        <a:spcBef>
          <a:spcPct val="20000"/>
        </a:spcBef>
        <a:buFont typeface="Arial" pitchFamily="34" charset="0"/>
        <a:buChar char="–"/>
        <a:defRPr sz="7838" kern="1200">
          <a:solidFill>
            <a:schemeClr val="tx1"/>
          </a:solidFill>
          <a:latin typeface="+mn-lt"/>
          <a:ea typeface="+mn-ea"/>
          <a:cs typeface="+mn-cs"/>
        </a:defRPr>
      </a:lvl4pPr>
      <a:lvl5pPr marL="8003860" indent="-889320" algn="l" defTabSz="3557273" rtl="0" eaLnBrk="1" latinLnBrk="0" hangingPunct="1">
        <a:spcBef>
          <a:spcPct val="20000"/>
        </a:spcBef>
        <a:buFont typeface="Arial" pitchFamily="34" charset="0"/>
        <a:buChar char="»"/>
        <a:defRPr sz="7838" kern="1200">
          <a:solidFill>
            <a:schemeClr val="tx1"/>
          </a:solidFill>
          <a:latin typeface="+mn-lt"/>
          <a:ea typeface="+mn-ea"/>
          <a:cs typeface="+mn-cs"/>
        </a:defRPr>
      </a:lvl5pPr>
      <a:lvl6pPr marL="9782496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6pPr>
      <a:lvl7pPr marL="11561131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7pPr>
      <a:lvl8pPr marL="13339769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8pPr>
      <a:lvl9pPr marL="15118402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1pPr>
      <a:lvl2pPr marL="1778636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2pPr>
      <a:lvl3pPr marL="3557273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3pPr>
      <a:lvl4pPr marL="5335907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4pPr>
      <a:lvl5pPr marL="7114542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5pPr>
      <a:lvl6pPr marL="8893178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6pPr>
      <a:lvl7pPr marL="10671815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7pPr>
      <a:lvl8pPr marL="12450449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8pPr>
      <a:lvl9pPr marL="14229086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9399755" y="-5244554"/>
            <a:ext cx="11478126" cy="703665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3600" u="none" dirty="0">
                <a:solidFill>
                  <a:schemeClr val="tx1"/>
                </a:solidFill>
                <a:cs typeface="B Titr" panose="00000700000000000000" pitchFamily="2" charset="-78"/>
              </a:rPr>
              <a:t>چکیده</a:t>
            </a:r>
            <a:endParaRPr lang="en-US" sz="36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9399755" y="-4597679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متن مورد نظر را در این کادر تایپ یا کپی نمایید.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-2796588" y="14921479"/>
            <a:ext cx="11478126" cy="703665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3600" u="none" dirty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گیری</a:t>
            </a:r>
            <a:endParaRPr lang="en-US" sz="36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2796588" y="15671529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نتیجه گیریمقاله را در این کادر تایپ یا کپی نمایید.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2796588" y="-5343460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ادامه خلاصه متن مقاله را در این کادر تایپ یا کپی نمایید.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6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49337" y="1392381"/>
            <a:ext cx="18010062" cy="436420"/>
          </a:xfrm>
          <a:prstGeom prst="rect">
            <a:avLst/>
          </a:prstGeom>
        </p:spPr>
        <p:txBody>
          <a:bodyPr lIns="45730" tIns="22866" rIns="45730" bIns="2286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dirty="0" smtClean="0"/>
              <a:t>عنوان مقاله</a:t>
            </a:r>
            <a:endParaRPr lang="en-US" dirty="0"/>
          </a:p>
        </p:txBody>
      </p:sp>
      <p:sp>
        <p:nvSpPr>
          <p:cNvPr id="27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35481" y="1960418"/>
            <a:ext cx="18010062" cy="436420"/>
          </a:xfrm>
          <a:prstGeom prst="rect">
            <a:avLst/>
          </a:prstGeom>
        </p:spPr>
        <p:txBody>
          <a:bodyPr lIns="45730" tIns="22866" rIns="45730" bIns="2286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dirty="0" smtClean="0"/>
              <a:t>نویسندگان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067314" y="3063468"/>
            <a:ext cx="5652652" cy="2623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متن چکیده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01884" y="6023142"/>
            <a:ext cx="5652652" cy="943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کلمات کلیدی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074179" y="7351679"/>
            <a:ext cx="5652652" cy="2353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03548" y="2642288"/>
            <a:ext cx="5652652" cy="7062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ادامه 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8707" y="2621666"/>
            <a:ext cx="5652652" cy="3380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ادامه 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2186" y="6305727"/>
            <a:ext cx="5652652" cy="1771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6985" y="8340491"/>
            <a:ext cx="5652652" cy="1364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حداقل 3 منبع را در این قسمت وارد کنید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78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108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Times New Roman</vt:lpstr>
      <vt:lpstr>Trebuchet MS</vt:lpstr>
      <vt:lpstr>PosterPresentations.com-100CMx140CM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2021-12-06T12:47:36Z</dcterms:modified>
</cp:coreProperties>
</file>