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879263" cy="15494000"/>
  <p:notesSz cx="7315200" cy="9601200"/>
  <p:defaultTextStyle>
    <a:defPPr>
      <a:defRPr lang="en-US"/>
    </a:defPPr>
    <a:lvl1pPr marL="0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orient="horz" pos="273" userDrawn="1">
          <p15:clr>
            <a:srgbClr val="A4A3A4"/>
          </p15:clr>
        </p15:guide>
        <p15:guide id="3" orient="horz" pos="18969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314" userDrawn="1">
          <p15:clr>
            <a:srgbClr val="A4A3A4"/>
          </p15:clr>
        </p15:guide>
        <p15:guide id="6" pos="14652" userDrawn="1">
          <p15:clr>
            <a:srgbClr val="A4A3A4"/>
          </p15:clr>
        </p15:guide>
        <p15:guide id="7" orient="horz" pos="1562" userDrawn="1">
          <p15:clr>
            <a:srgbClr val="A4A3A4"/>
          </p15:clr>
        </p15:guide>
        <p15:guide id="8" orient="horz" pos="136" userDrawn="1">
          <p15:clr>
            <a:srgbClr val="A4A3A4"/>
          </p15:clr>
        </p15:guide>
        <p15:guide id="9" orient="horz" pos="9487" userDrawn="1">
          <p15:clr>
            <a:srgbClr val="A4A3A4"/>
          </p15:clr>
        </p15:guide>
        <p15:guide id="10" pos="158" userDrawn="1">
          <p15:clr>
            <a:srgbClr val="A4A3A4"/>
          </p15:clr>
        </p15:guide>
        <p15:guide id="11" pos="73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38" autoAdjust="0"/>
    <p:restoredTop sz="94444" autoAdjust="0"/>
  </p:normalViewPr>
  <p:slideViewPr>
    <p:cSldViewPr snapToGrid="0" snapToObjects="1" showGuides="1">
      <p:cViewPr>
        <p:scale>
          <a:sx n="40" d="100"/>
          <a:sy n="40" d="100"/>
        </p:scale>
        <p:origin x="1356" y="1380"/>
      </p:cViewPr>
      <p:guideLst>
        <p:guide orient="horz" pos="3121"/>
        <p:guide orient="horz" pos="273"/>
        <p:guide orient="horz" pos="18969"/>
        <p:guide orient="horz"/>
        <p:guide pos="314"/>
        <p:guide pos="14652"/>
        <p:guide orient="horz" pos="1562"/>
        <p:guide orient="horz" pos="136"/>
        <p:guide orient="horz" pos="9487"/>
        <p:guide pos="158"/>
        <p:guide pos="73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8063" y="720725"/>
            <a:ext cx="275907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7984171" y="3009452"/>
            <a:ext cx="3607151" cy="536054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چکیده :</a:t>
            </a:r>
            <a:endParaRPr lang="en-US" sz="20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7984170" y="5355248"/>
            <a:ext cx="3607151" cy="536054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کلمات </a:t>
            </a: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کلیدی :</a:t>
            </a:r>
            <a:endParaRPr lang="en-US" sz="20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7984169" y="5819108"/>
            <a:ext cx="3607151" cy="536054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خلاصه متن </a:t>
            </a: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مقاله :</a:t>
            </a:r>
            <a:endParaRPr lang="en-US" sz="20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8010643" y="12172680"/>
            <a:ext cx="3607151" cy="536054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</a:t>
            </a:r>
            <a:r>
              <a:rPr lang="fa-IR" sz="20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گیری :</a:t>
            </a:r>
            <a:endParaRPr lang="en-US" sz="20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5425553" rtl="0" eaLnBrk="1" latinLnBrk="0" hangingPunct="1">
        <a:spcBef>
          <a:spcPct val="0"/>
        </a:spcBef>
        <a:buNone/>
        <a:defRPr sz="1089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2034583" indent="-2034583" algn="l" defTabSz="5425553" rtl="0" eaLnBrk="1" latinLnBrk="0" hangingPunct="1">
        <a:spcBef>
          <a:spcPct val="20000"/>
        </a:spcBef>
        <a:buFont typeface="Arial" pitchFamily="34" charset="0"/>
        <a:buChar char="•"/>
        <a:defRPr sz="19002" kern="1200">
          <a:solidFill>
            <a:schemeClr val="tx1"/>
          </a:solidFill>
          <a:latin typeface="+mn-lt"/>
          <a:ea typeface="+mn-ea"/>
          <a:cs typeface="+mn-cs"/>
        </a:defRPr>
      </a:lvl1pPr>
      <a:lvl2pPr marL="4408260" indent="-1695486" algn="l" defTabSz="5425553" rtl="0" eaLnBrk="1" latinLnBrk="0" hangingPunct="1">
        <a:spcBef>
          <a:spcPct val="20000"/>
        </a:spcBef>
        <a:buFont typeface="Arial" pitchFamily="34" charset="0"/>
        <a:buChar char="–"/>
        <a:defRPr sz="16866" kern="1200">
          <a:solidFill>
            <a:schemeClr val="tx1"/>
          </a:solidFill>
          <a:latin typeface="+mn-lt"/>
          <a:ea typeface="+mn-ea"/>
          <a:cs typeface="+mn-cs"/>
        </a:defRPr>
      </a:lvl2pPr>
      <a:lvl3pPr marL="6781941" indent="-1356391" algn="l" defTabSz="5425553" rtl="0" eaLnBrk="1" latinLnBrk="0" hangingPunct="1">
        <a:spcBef>
          <a:spcPct val="20000"/>
        </a:spcBef>
        <a:buFont typeface="Arial" pitchFamily="34" charset="0"/>
        <a:buChar char="•"/>
        <a:defRPr sz="14306" kern="1200">
          <a:solidFill>
            <a:schemeClr val="tx1"/>
          </a:solidFill>
          <a:latin typeface="+mn-lt"/>
          <a:ea typeface="+mn-ea"/>
          <a:cs typeface="+mn-cs"/>
        </a:defRPr>
      </a:lvl3pPr>
      <a:lvl4pPr marL="9494712" indent="-1356391" algn="l" defTabSz="5425553" rtl="0" eaLnBrk="1" latinLnBrk="0" hangingPunct="1">
        <a:spcBef>
          <a:spcPct val="20000"/>
        </a:spcBef>
        <a:buFont typeface="Arial" pitchFamily="34" charset="0"/>
        <a:buChar char="–"/>
        <a:defRPr sz="11955" kern="1200">
          <a:solidFill>
            <a:schemeClr val="tx1"/>
          </a:solidFill>
          <a:latin typeface="+mn-lt"/>
          <a:ea typeface="+mn-ea"/>
          <a:cs typeface="+mn-cs"/>
        </a:defRPr>
      </a:lvl4pPr>
      <a:lvl5pPr marL="12207487" indent="-1356391" algn="l" defTabSz="5425553" rtl="0" eaLnBrk="1" latinLnBrk="0" hangingPunct="1">
        <a:spcBef>
          <a:spcPct val="20000"/>
        </a:spcBef>
        <a:buFont typeface="Arial" pitchFamily="34" charset="0"/>
        <a:buChar char="»"/>
        <a:defRPr sz="11955" kern="1200">
          <a:solidFill>
            <a:schemeClr val="tx1"/>
          </a:solidFill>
          <a:latin typeface="+mn-lt"/>
          <a:ea typeface="+mn-ea"/>
          <a:cs typeface="+mn-cs"/>
        </a:defRPr>
      </a:lvl5pPr>
      <a:lvl6pPr marL="14920263" indent="-1356391" algn="l" defTabSz="5425553" rtl="0" eaLnBrk="1" latinLnBrk="0" hangingPunct="1">
        <a:spcBef>
          <a:spcPct val="20000"/>
        </a:spcBef>
        <a:buFont typeface="Arial" pitchFamily="34" charset="0"/>
        <a:buChar char="•"/>
        <a:defRPr sz="11955" kern="1200">
          <a:solidFill>
            <a:schemeClr val="tx1"/>
          </a:solidFill>
          <a:latin typeface="+mn-lt"/>
          <a:ea typeface="+mn-ea"/>
          <a:cs typeface="+mn-cs"/>
        </a:defRPr>
      </a:lvl6pPr>
      <a:lvl7pPr marL="17633037" indent="-1356391" algn="l" defTabSz="5425553" rtl="0" eaLnBrk="1" latinLnBrk="0" hangingPunct="1">
        <a:spcBef>
          <a:spcPct val="20000"/>
        </a:spcBef>
        <a:buFont typeface="Arial" pitchFamily="34" charset="0"/>
        <a:buChar char="•"/>
        <a:defRPr sz="11955" kern="1200">
          <a:solidFill>
            <a:schemeClr val="tx1"/>
          </a:solidFill>
          <a:latin typeface="+mn-lt"/>
          <a:ea typeface="+mn-ea"/>
          <a:cs typeface="+mn-cs"/>
        </a:defRPr>
      </a:lvl7pPr>
      <a:lvl8pPr marL="20345816" indent="-1356391" algn="l" defTabSz="5425553" rtl="0" eaLnBrk="1" latinLnBrk="0" hangingPunct="1">
        <a:spcBef>
          <a:spcPct val="20000"/>
        </a:spcBef>
        <a:buFont typeface="Arial" pitchFamily="34" charset="0"/>
        <a:buChar char="•"/>
        <a:defRPr sz="11955" kern="1200">
          <a:solidFill>
            <a:schemeClr val="tx1"/>
          </a:solidFill>
          <a:latin typeface="+mn-lt"/>
          <a:ea typeface="+mn-ea"/>
          <a:cs typeface="+mn-cs"/>
        </a:defRPr>
      </a:lvl8pPr>
      <a:lvl9pPr marL="23058587" indent="-1356391" algn="l" defTabSz="5425553" rtl="0" eaLnBrk="1" latinLnBrk="0" hangingPunct="1">
        <a:spcBef>
          <a:spcPct val="20000"/>
        </a:spcBef>
        <a:buFont typeface="Arial" pitchFamily="34" charset="0"/>
        <a:buChar char="•"/>
        <a:defRPr sz="119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1pPr>
      <a:lvl2pPr marL="2712776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2pPr>
      <a:lvl3pPr marL="5425553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3pPr>
      <a:lvl4pPr marL="8138325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4pPr>
      <a:lvl5pPr marL="10851099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5pPr>
      <a:lvl6pPr marL="13563875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6pPr>
      <a:lvl7pPr marL="16276652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7pPr>
      <a:lvl8pPr marL="18989425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8pPr>
      <a:lvl9pPr marL="21702202" algn="l" defTabSz="5425553" rtl="0" eaLnBrk="1" latinLnBrk="0" hangingPunct="1">
        <a:defRPr sz="106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6504053" y="-7999193"/>
            <a:ext cx="17506878" cy="1073253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5491" u="none" dirty="0">
                <a:solidFill>
                  <a:schemeClr val="tx1"/>
                </a:solidFill>
                <a:cs typeface="B Titr" panose="00000700000000000000" pitchFamily="2" charset="-78"/>
              </a:rPr>
              <a:t>چکیده</a:t>
            </a:r>
            <a:endParaRPr lang="en-US" sz="5491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6504053" y="-7012556"/>
            <a:ext cx="17506878" cy="1040059"/>
          </a:xfrm>
          <a:prstGeom prst="rect">
            <a:avLst/>
          </a:prstGeom>
        </p:spPr>
        <p:txBody>
          <a:bodyPr wrap="square" lIns="282590" tIns="282590" rIns="282590" bIns="28259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3050" dirty="0">
                <a:cs typeface="B Nazanin" panose="00000400000000000000" pitchFamily="2" charset="-78"/>
              </a:rPr>
              <a:t>متن مورد نظر را در این کادر تایپ یا کپی نمایید.</a:t>
            </a:r>
            <a:endParaRPr lang="en-US" sz="3050" dirty="0">
              <a:cs typeface="B Nazanin" panose="00000400000000000000" pitchFamily="2" charset="-78"/>
            </a:endParaRP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-12098277" y="22758813"/>
            <a:ext cx="17506878" cy="1073253"/>
          </a:xfrm>
          <a:prstGeom prst="rect">
            <a:avLst/>
          </a:prstGeom>
          <a:noFill/>
        </p:spPr>
        <p:txBody>
          <a:bodyPr wrap="square" lIns="113035" tIns="113035" rIns="113035" bIns="113035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5425553" rtl="1">
              <a:spcBef>
                <a:spcPct val="20000"/>
              </a:spcBef>
              <a:defRPr/>
            </a:pPr>
            <a:r>
              <a:rPr lang="fa-IR" sz="5491" u="none" dirty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گیری</a:t>
            </a:r>
            <a:endParaRPr lang="en-US" sz="5491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12098277" y="23902816"/>
            <a:ext cx="17506878" cy="1040059"/>
          </a:xfrm>
          <a:prstGeom prst="rect">
            <a:avLst/>
          </a:prstGeom>
        </p:spPr>
        <p:txBody>
          <a:bodyPr wrap="square" lIns="282590" tIns="282590" rIns="282590" bIns="28259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3050" dirty="0">
                <a:cs typeface="B Nazanin" panose="00000400000000000000" pitchFamily="2" charset="-78"/>
              </a:rPr>
              <a:t>نتیجه گیریمقاله را در این کادر تایپ یا کپی نمایید.</a:t>
            </a:r>
            <a:endParaRPr lang="en-US" sz="3050" dirty="0">
              <a:cs typeface="B Nazanin" panose="00000400000000000000" pitchFamily="2" charset="-78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12098277" y="-8150050"/>
            <a:ext cx="17506878" cy="1040059"/>
          </a:xfrm>
          <a:prstGeom prst="rect">
            <a:avLst/>
          </a:prstGeom>
        </p:spPr>
        <p:txBody>
          <a:bodyPr wrap="square" lIns="282590" tIns="282590" rIns="282590" bIns="28259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3050" dirty="0">
                <a:cs typeface="B Nazanin" panose="00000400000000000000" pitchFamily="2" charset="-78"/>
              </a:rPr>
              <a:t>ادامه خلاصه متن مقاله را در این کادر تایپ یا کپی نمایید.</a:t>
            </a:r>
            <a:endParaRPr lang="en-US" sz="3050" dirty="0">
              <a:cs typeface="B Nazanin" panose="00000400000000000000" pitchFamily="2" charset="-78"/>
            </a:endParaRPr>
          </a:p>
        </p:txBody>
      </p:sp>
      <p:sp>
        <p:nvSpPr>
          <p:cNvPr id="26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92505" y="1929118"/>
            <a:ext cx="11341769" cy="464558"/>
          </a:xfrm>
          <a:prstGeom prst="rect">
            <a:avLst/>
          </a:prstGeom>
        </p:spPr>
        <p:txBody>
          <a:bodyPr lIns="69749" tIns="34876" rIns="69749" bIns="3487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sz="1800" dirty="0" smtClean="0"/>
              <a:t>عنوان مقاله</a:t>
            </a:r>
            <a:endParaRPr lang="en-US" sz="1800" dirty="0"/>
          </a:p>
        </p:txBody>
      </p:sp>
      <p:sp>
        <p:nvSpPr>
          <p:cNvPr id="27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433137" y="2549187"/>
            <a:ext cx="10956758" cy="418879"/>
          </a:xfrm>
          <a:prstGeom prst="rect">
            <a:avLst/>
          </a:prstGeom>
        </p:spPr>
        <p:txBody>
          <a:bodyPr lIns="69749" tIns="34876" rIns="69749" bIns="3487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sz="1800" dirty="0" smtClean="0"/>
              <a:t>نویسندگان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312821" y="3300828"/>
            <a:ext cx="11221453" cy="2015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68" tIns="69735" rIns="139468" bIns="6973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متن چکیده را در این قسمت وارد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36884" y="5401184"/>
            <a:ext cx="9887863" cy="509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68" tIns="69735" rIns="139468" bIns="6973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کلمات کلیدی را در این قسمت وارد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2821" y="6223311"/>
            <a:ext cx="11221453" cy="60765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68" tIns="69735" rIns="139468" bIns="6973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2821" y="12612689"/>
            <a:ext cx="11221453" cy="2138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68" tIns="69735" rIns="139468" bIns="6973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78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79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Times New Roman</vt:lpstr>
      <vt:lpstr>Trebuchet MS</vt:lpstr>
      <vt:lpstr>PosterPresentations.com-100CMx140CM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2022-12-04T12:32:38Z</dcterms:modified>
</cp:coreProperties>
</file>